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0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6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3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0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1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8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1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5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2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2872C2-35BC-4F67-85EF-1AC1ACCC242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25864A-6B50-4F18-8397-D94E3049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683F-388D-8CD9-BAD9-AAD5F323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Heart Association CPR/First Aid Classes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1F1A-58B5-64E6-A027-2008EB99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August 13, 2024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AHA Heartsaver First Aid CPR &amp; AED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0800 to 1200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1300 to 1700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Classes will be held at the Office of Emergency Management.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Call to register: (304) 845-7840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8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45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Garamond</vt:lpstr>
      <vt:lpstr>Organic</vt:lpstr>
      <vt:lpstr>American Heart Association CPR/First Aid Classes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Earnest, Christopher A</dc:creator>
  <cp:lastModifiedBy>Earnest, Christopher A</cp:lastModifiedBy>
  <cp:revision>4</cp:revision>
  <dcterms:created xsi:type="dcterms:W3CDTF">2024-01-25T14:16:07Z</dcterms:created>
  <dcterms:modified xsi:type="dcterms:W3CDTF">2024-07-23T12:33:52Z</dcterms:modified>
</cp:coreProperties>
</file>